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5575" cy="10907713"/>
  <p:notesSz cx="6794500" cy="99250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96D7D-E4A7-D68C-82BB-C1658CA7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C7FBAB-AF60-EE1F-EC62-721D6C29D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9E2-9134-4445-9058-A0702D23BE1D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9BF743-3993-CEA3-E882-27213647C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838DF73-ACA5-0E3A-7AE8-7E765A04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9B61-B8BE-4891-90B0-BC0217EA5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84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ABCDEE-3AA4-BA03-C633-2DC70E001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51C9C2-16AE-DAF4-98EB-EB5A0CF68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62F226-99D3-F1E7-EA5B-A56719BFC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049E2-9134-4445-9058-A0702D23BE1D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D28E80-073B-2EF4-03C8-2D591C71DE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A7F2E9-5E3E-8AA4-9AD1-9298AF367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59B61-B8BE-4891-90B0-BC0217EA5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9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5B4DAFA6-11A0-E399-1E33-A8967D06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60A977A-6DB2-39A6-D14A-5F84CDEC6D9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5575" cy="109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nagayoshi</dc:creator>
  <cp:lastModifiedBy>nagayoshi</cp:lastModifiedBy>
  <cp:revision>1</cp:revision>
  <dcterms:created xsi:type="dcterms:W3CDTF">2022-10-20T07:08:00Z</dcterms:created>
  <dcterms:modified xsi:type="dcterms:W3CDTF">2022-10-20T07:08:00Z</dcterms:modified>
</cp:coreProperties>
</file>